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land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660"/>
  </p:normalViewPr>
  <p:slideViewPr>
    <p:cSldViewPr>
      <p:cViewPr varScale="1">
        <p:scale>
          <a:sx n="68" d="100"/>
          <a:sy n="68" d="100"/>
        </p:scale>
        <p:origin x="7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1-07T12:56:14.448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1A5D6FD-9E2B-4BBC-B778-1A23319D0F1A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9BE6138-C4F8-4392-9507-6115D892FA9C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57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D6FD-9E2B-4BBC-B778-1A23319D0F1A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6138-C4F8-4392-9507-6115D892FA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125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D6FD-9E2B-4BBC-B778-1A23319D0F1A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6138-C4F8-4392-9507-6115D892FA9C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380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D6FD-9E2B-4BBC-B778-1A23319D0F1A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6138-C4F8-4392-9507-6115D892FA9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167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D6FD-9E2B-4BBC-B778-1A23319D0F1A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6138-C4F8-4392-9507-6115D892FA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9724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D6FD-9E2B-4BBC-B778-1A23319D0F1A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6138-C4F8-4392-9507-6115D892FA9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67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D6FD-9E2B-4BBC-B778-1A23319D0F1A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6138-C4F8-4392-9507-6115D892FA9C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567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D6FD-9E2B-4BBC-B778-1A23319D0F1A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6138-C4F8-4392-9507-6115D892FA9C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500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D6FD-9E2B-4BBC-B778-1A23319D0F1A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6138-C4F8-4392-9507-6115D892FA9C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28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D6FD-9E2B-4BBC-B778-1A23319D0F1A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6138-C4F8-4392-9507-6115D892FA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623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D6FD-9E2B-4BBC-B778-1A23319D0F1A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6138-C4F8-4392-9507-6115D892FA9C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30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D6FD-9E2B-4BBC-B778-1A23319D0F1A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6138-C4F8-4392-9507-6115D892FA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200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D6FD-9E2B-4BBC-B778-1A23319D0F1A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6138-C4F8-4392-9507-6115D892FA9C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38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D6FD-9E2B-4BBC-B778-1A23319D0F1A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6138-C4F8-4392-9507-6115D892FA9C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43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D6FD-9E2B-4BBC-B778-1A23319D0F1A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6138-C4F8-4392-9507-6115D892FA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919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D6FD-9E2B-4BBC-B778-1A23319D0F1A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6138-C4F8-4392-9507-6115D892FA9C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46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D6FD-9E2B-4BBC-B778-1A23319D0F1A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6138-C4F8-4392-9507-6115D892FA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817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A5D6FD-9E2B-4BBC-B778-1A23319D0F1A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BE6138-C4F8-4392-9507-6115D892FA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39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hu.wikipedia.org/wiki/Szegedi_Tudom%C3%A1nyegyetem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Functional_analysis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Riesz</a:t>
            </a:r>
            <a:r>
              <a:rPr lang="hu-HU" dirty="0"/>
              <a:t> Frigyes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Készítette:Kőrösi Rebeka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Adatai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Font typeface="Courier New" pitchFamily="49" charset="0"/>
              <a:buChar char="o"/>
            </a:pPr>
            <a:r>
              <a:rPr lang="hu-HU" b="1" dirty="0"/>
              <a:t>Született:Győr,1880. Január 22</a:t>
            </a:r>
          </a:p>
          <a:p>
            <a:pPr>
              <a:buFont typeface="Courier New" pitchFamily="49" charset="0"/>
              <a:buChar char="o"/>
            </a:pPr>
            <a:r>
              <a:rPr lang="hu-HU" b="1" dirty="0"/>
              <a:t>(Szüleit nem ismerjük.)</a:t>
            </a:r>
          </a:p>
          <a:p>
            <a:pPr>
              <a:buFont typeface="Courier New" pitchFamily="49" charset="0"/>
              <a:buChar char="o"/>
            </a:pPr>
            <a:r>
              <a:rPr lang="hu-HU" b="1" dirty="0"/>
              <a:t>Bátyja: </a:t>
            </a:r>
            <a:r>
              <a:rPr lang="hu-HU" b="1" dirty="0" err="1"/>
              <a:t>Riesz</a:t>
            </a:r>
            <a:r>
              <a:rPr lang="hu-HU" b="1" dirty="0"/>
              <a:t> Marcell ( ő is matematikus professzor)</a:t>
            </a:r>
          </a:p>
          <a:p>
            <a:pPr>
              <a:buFont typeface="Courier New" pitchFamily="49" charset="0"/>
              <a:buChar char="o"/>
            </a:pPr>
            <a:r>
              <a:rPr lang="hu-HU" b="1" dirty="0"/>
              <a:t>Elhunyt:Budapest,1956. február 28.</a:t>
            </a:r>
          </a:p>
          <a:p>
            <a:pPr>
              <a:buNone/>
            </a:pPr>
            <a:endParaRPr lang="hu-HU" dirty="0"/>
          </a:p>
          <a:p>
            <a:pPr>
              <a:buFont typeface="Courier New" pitchFamily="49" charset="0"/>
              <a:buChar char="o"/>
            </a:pP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76614" y="1412776"/>
            <a:ext cx="2722754" cy="433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accent5">
                    <a:lumMod val="50000"/>
                  </a:schemeClr>
                </a:solidFill>
              </a:rPr>
              <a:t>Data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6866" y="2356941"/>
            <a:ext cx="3566228" cy="3585722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Born: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Győr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1880 January 22</a:t>
            </a:r>
            <a:r>
              <a:rPr lang="hu-H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hu-HU" b="1" dirty="0" err="1">
                <a:solidFill>
                  <a:schemeClr val="accent5">
                    <a:lumMod val="50000"/>
                  </a:schemeClr>
                </a:solidFill>
              </a:rPr>
              <a:t>His</a:t>
            </a:r>
            <a:r>
              <a:rPr lang="hu-H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accent5">
                    <a:lumMod val="50000"/>
                  </a:schemeClr>
                </a:solidFill>
              </a:rPr>
              <a:t>brother</a:t>
            </a:r>
            <a:r>
              <a:rPr lang="hu-HU" b="1" dirty="0">
                <a:solidFill>
                  <a:schemeClr val="accent5">
                    <a:lumMod val="50000"/>
                  </a:schemeClr>
                </a:solidFill>
              </a:rPr>
              <a:t>:Marcell </a:t>
            </a:r>
            <a:r>
              <a:rPr lang="hu-HU" b="1" dirty="0" err="1">
                <a:solidFill>
                  <a:schemeClr val="accent5">
                    <a:lumMod val="50000"/>
                  </a:schemeClr>
                </a:solidFill>
              </a:rPr>
              <a:t>Riesz</a:t>
            </a:r>
            <a:r>
              <a:rPr lang="hu-H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hu-HU" b="1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He was also a mathematician</a:t>
            </a:r>
            <a:r>
              <a:rPr lang="hu-HU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hu-HU" b="1" dirty="0" err="1">
                <a:solidFill>
                  <a:schemeClr val="accent5">
                    <a:lumMod val="50000"/>
                  </a:schemeClr>
                </a:solidFill>
              </a:rPr>
              <a:t>Death</a:t>
            </a:r>
            <a:r>
              <a:rPr lang="hu-HU" b="1" dirty="0">
                <a:solidFill>
                  <a:schemeClr val="accent5">
                    <a:lumMod val="50000"/>
                  </a:schemeClr>
                </a:solidFill>
              </a:rPr>
              <a:t>: Budapest,1956 </a:t>
            </a:r>
            <a:br>
              <a:rPr lang="hu-H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hu-HU" b="1" dirty="0" err="1">
                <a:solidFill>
                  <a:schemeClr val="accent5">
                    <a:lumMod val="50000"/>
                  </a:schemeClr>
                </a:solidFill>
              </a:rPr>
              <a:t>Feubruary</a:t>
            </a:r>
            <a:r>
              <a:rPr lang="hu-HU" b="1" dirty="0">
                <a:solidFill>
                  <a:schemeClr val="accent5">
                    <a:lumMod val="50000"/>
                  </a:schemeClr>
                </a:solidFill>
              </a:rPr>
              <a:t> 22.</a:t>
            </a:r>
          </a:p>
        </p:txBody>
      </p:sp>
      <p:pic>
        <p:nvPicPr>
          <p:cNvPr id="7" name="Tartalom helye 6" descr="riesz_kicsi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24128" y="2060848"/>
            <a:ext cx="2120802" cy="3377073"/>
          </a:xfrm>
        </p:spPr>
      </p:pic>
      <p:sp>
        <p:nvSpPr>
          <p:cNvPr id="5" name="Téglalap 4"/>
          <p:cNvSpPr/>
          <p:nvPr/>
        </p:nvSpPr>
        <p:spPr>
          <a:xfrm>
            <a:off x="467544" y="2636913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hu-HU" dirty="0"/>
            </a:br>
            <a:endParaRPr lang="hu-HU" dirty="0"/>
          </a:p>
        </p:txBody>
      </p:sp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232" y="812392"/>
            <a:ext cx="4911535" cy="507917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Életpályája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75556" y="1320309"/>
            <a:ext cx="7992888" cy="4560824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hu-HU" b="1" dirty="0"/>
              <a:t>3 egyetemen végzett (Zürichi egyetem,Budapesti egyetem,Göttingeni egyetem)</a:t>
            </a:r>
          </a:p>
          <a:p>
            <a:pPr>
              <a:buFont typeface="Courier New" pitchFamily="49" charset="0"/>
              <a:buChar char="o"/>
            </a:pPr>
            <a:endParaRPr lang="hu-HU" b="1" dirty="0"/>
          </a:p>
          <a:p>
            <a:pPr>
              <a:buFont typeface="Courier New" pitchFamily="49" charset="0"/>
              <a:buChar char="o"/>
            </a:pPr>
            <a:r>
              <a:rPr lang="hu-HU" b="1" dirty="0"/>
              <a:t>Rövid ideig középiskolában tanított,majd a kolozsvári egyetemre került, mely a trianoni békeszerződés miatt 1921-ben Szegedre költözött.(ő is vele tartott)</a:t>
            </a:r>
          </a:p>
          <a:p>
            <a:pPr>
              <a:buFont typeface="Courier New" pitchFamily="49" charset="0"/>
              <a:buChar char="o"/>
            </a:pPr>
            <a:r>
              <a:rPr lang="hu-HU" b="1" dirty="0"/>
              <a:t>Főleg az analízis témakörében végzett kutatásokat.</a:t>
            </a:r>
          </a:p>
          <a:p>
            <a:pPr>
              <a:buFont typeface="Courier New" pitchFamily="49" charset="0"/>
              <a:buChar char="o"/>
            </a:pPr>
            <a:r>
              <a:rPr lang="hu-HU" b="1" dirty="0" err="1"/>
              <a:t>Riesz</a:t>
            </a:r>
            <a:r>
              <a:rPr lang="hu-HU" b="1" dirty="0"/>
              <a:t> a szegedi </a:t>
            </a:r>
            <a:r>
              <a:rPr lang="hu-HU" b="1" dirty="0">
                <a:hlinkClick r:id="rId2" tooltip="Szegedi Tudományegyetem"/>
              </a:rPr>
              <a:t>Ferenc József Tudományegyetem</a:t>
            </a:r>
            <a:r>
              <a:rPr lang="hu-HU" b="1" dirty="0"/>
              <a:t> Matematikai és Természettudományi Karán a Matematikai Intézet, 1929-től Bolyai Intézet vezető professzora volt 1946-ig.</a:t>
            </a:r>
          </a:p>
        </p:txBody>
      </p:sp>
    </p:spTree>
  </p:cSld>
  <p:clrMapOvr>
    <a:masterClrMapping/>
  </p:clrMapOvr>
  <p:transition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48807" y="646545"/>
            <a:ext cx="4331238" cy="646331"/>
          </a:xfrm>
        </p:spPr>
        <p:txBody>
          <a:bodyPr>
            <a:normAutofit fontScale="90000"/>
          </a:bodyPr>
          <a:lstStyle/>
          <a:p>
            <a:r>
              <a:rPr lang="hu-HU" b="1" dirty="0" err="1"/>
              <a:t>Career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99592" y="1412776"/>
            <a:ext cx="6995534" cy="3447288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US" b="1" dirty="0"/>
              <a:t>He graduated from three universities (</a:t>
            </a:r>
            <a:r>
              <a:rPr lang="en-US" b="1" dirty="0" err="1"/>
              <a:t>Zürchi</a:t>
            </a:r>
            <a:r>
              <a:rPr lang="en-US" b="1" dirty="0"/>
              <a:t> University, University of Budapest, University of </a:t>
            </a:r>
            <a:r>
              <a:rPr lang="en-US" b="1" dirty="0" err="1"/>
              <a:t>Güttengen</a:t>
            </a:r>
            <a:r>
              <a:rPr lang="en-US" b="1" dirty="0"/>
              <a:t>)</a:t>
            </a:r>
            <a:endParaRPr lang="hu-HU" b="1" dirty="0"/>
          </a:p>
          <a:p>
            <a:pPr>
              <a:buFont typeface="Courier New" pitchFamily="49" charset="0"/>
              <a:buChar char="o"/>
            </a:pPr>
            <a:r>
              <a:rPr lang="en-US" b="1" dirty="0"/>
              <a:t>Shortly after, he taught high school and then went to the </a:t>
            </a:r>
            <a:r>
              <a:rPr lang="hu-HU" b="1" dirty="0"/>
              <a:t>     </a:t>
            </a:r>
            <a:r>
              <a:rPr lang="en-US" b="1" dirty="0"/>
              <a:t>university in </a:t>
            </a:r>
            <a:r>
              <a:rPr lang="hu-HU" b="1" dirty="0"/>
              <a:t> </a:t>
            </a:r>
            <a:r>
              <a:rPr lang="hu-HU" b="1" dirty="0" err="1"/>
              <a:t>Cluy</a:t>
            </a:r>
            <a:endParaRPr lang="hu-HU" b="1" dirty="0"/>
          </a:p>
          <a:p>
            <a:pPr>
              <a:buFont typeface="Courier New" pitchFamily="49" charset="0"/>
              <a:buChar char="o"/>
            </a:pPr>
            <a:r>
              <a:rPr lang="en-US" b="1" dirty="0" err="1"/>
              <a:t>Riesz</a:t>
            </a:r>
            <a:r>
              <a:rPr lang="en-US" b="1" dirty="0"/>
              <a:t> did some of the fundamental work in developing </a:t>
            </a:r>
            <a:r>
              <a:rPr lang="en-US" b="1" dirty="0">
                <a:hlinkClick r:id="rId2" tooltip="Functional analysis"/>
              </a:rPr>
              <a:t>functional analysis</a:t>
            </a:r>
            <a:r>
              <a:rPr lang="hu-HU" b="1" dirty="0"/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err="1"/>
              <a:t>Riesz</a:t>
            </a:r>
            <a:r>
              <a:rPr lang="en-US" b="1" dirty="0"/>
              <a:t> was the Professor of Mathematics at the Department of Mathematics and Natural Sciences at Szeged </a:t>
            </a:r>
            <a:r>
              <a:rPr lang="en-US" b="1" dirty="0" err="1"/>
              <a:t>Ferenc</a:t>
            </a:r>
            <a:r>
              <a:rPr lang="en-US" b="1" dirty="0"/>
              <a:t> </a:t>
            </a:r>
            <a:r>
              <a:rPr lang="en-US" b="1" dirty="0" err="1"/>
              <a:t>József</a:t>
            </a:r>
            <a:r>
              <a:rPr lang="en-US" b="1" dirty="0"/>
              <a:t> University, and from 1929 he was </a:t>
            </a:r>
            <a:r>
              <a:rPr lang="en-US" b="1" dirty="0" err="1"/>
              <a:t>Bolyai</a:t>
            </a:r>
            <a:r>
              <a:rPr lang="en-US" b="1" dirty="0"/>
              <a:t> Institute's leading professor until 1946.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hu-HU" dirty="0"/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e/e6/Riesz_Frigyes_s%C3%ADrja.jpg?1515325273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642614"/>
            <a:ext cx="6589060" cy="586545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Köszönöm Szépen a figyelmet!</a:t>
            </a:r>
          </a:p>
        </p:txBody>
      </p:sp>
      <p:pic>
        <p:nvPicPr>
          <p:cNvPr id="6" name="Tartalom helye 5" descr="how-to-say-it-thank-you-dot-co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2182" y="3068960"/>
            <a:ext cx="3164615" cy="2531692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92EF6A66-BAF1-4258-9209-7308129F4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233496"/>
            <a:ext cx="2667550" cy="485009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D8C88CF6-7C65-4EFD-B2DC-AF78A72E4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12987">
            <a:off x="7267662" y="3994147"/>
            <a:ext cx="1652287" cy="1615893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181</TotalTime>
  <Words>182</Words>
  <Application>Microsoft Office PowerPoint</Application>
  <PresentationFormat>Diavetítés a képernyőre (4:3 oldalarány)</PresentationFormat>
  <Paragraphs>25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Courier New</vt:lpstr>
      <vt:lpstr>Garamond</vt:lpstr>
      <vt:lpstr>Organikus</vt:lpstr>
      <vt:lpstr>Riesz Frigyes</vt:lpstr>
      <vt:lpstr>Adatai</vt:lpstr>
      <vt:lpstr>Data</vt:lpstr>
      <vt:lpstr>Életpályája</vt:lpstr>
      <vt:lpstr>Career</vt:lpstr>
      <vt:lpstr>PowerPoint-bemutató</vt:lpstr>
      <vt:lpstr>Köszönöm Szépen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Riesz Frigyes</dc:title>
  <dc:creator>Roland</dc:creator>
  <cp:lastModifiedBy>CsepanyGergely</cp:lastModifiedBy>
  <cp:revision>22</cp:revision>
  <dcterms:created xsi:type="dcterms:W3CDTF">2018-01-07T09:44:09Z</dcterms:created>
  <dcterms:modified xsi:type="dcterms:W3CDTF">2018-01-21T10:43:34Z</dcterms:modified>
</cp:coreProperties>
</file>