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5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DEA7AE-2194-44AF-A442-89B0EC0A3C85}" type="datetimeFigureOut">
              <a:rPr lang="hu-HU" smtClean="0"/>
              <a:t>2018. 01. 20.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2EDEBC-4936-4FE7-A92A-365A1BAE0AE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09550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66E51-0744-41E5-B81D-B6EE3370F627}" type="datetimeFigureOut">
              <a:rPr lang="hu-HU" smtClean="0"/>
              <a:t>2018. 01. 20.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A73CE-9D5A-4FFC-BAEB-F8DCDB12DB1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00342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66E51-0744-41E5-B81D-B6EE3370F627}" type="datetimeFigureOut">
              <a:rPr lang="hu-HU" smtClean="0"/>
              <a:t>2018. 01. 20.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A73CE-9D5A-4FFC-BAEB-F8DCDB12DB1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67188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66E51-0744-41E5-B81D-B6EE3370F627}" type="datetimeFigureOut">
              <a:rPr lang="hu-HU" smtClean="0"/>
              <a:t>2018. 01. 20.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A73CE-9D5A-4FFC-BAEB-F8DCDB12DB1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36860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66E51-0744-41E5-B81D-B6EE3370F627}" type="datetimeFigureOut">
              <a:rPr lang="hu-HU" smtClean="0"/>
              <a:t>2018. 01. 20.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A73CE-9D5A-4FFC-BAEB-F8DCDB12DB1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41817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66E51-0744-41E5-B81D-B6EE3370F627}" type="datetimeFigureOut">
              <a:rPr lang="hu-HU" smtClean="0"/>
              <a:t>2018. 01. 20.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A73CE-9D5A-4FFC-BAEB-F8DCDB12DB1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31932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66E51-0744-41E5-B81D-B6EE3370F627}" type="datetimeFigureOut">
              <a:rPr lang="hu-HU" smtClean="0"/>
              <a:t>2018. 01. 20.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A73CE-9D5A-4FFC-BAEB-F8DCDB12DB1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63799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66E51-0744-41E5-B81D-B6EE3370F627}" type="datetimeFigureOut">
              <a:rPr lang="hu-HU" smtClean="0"/>
              <a:t>2018. 01. 20.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A73CE-9D5A-4FFC-BAEB-F8DCDB12DB1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49917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66E51-0744-41E5-B81D-B6EE3370F627}" type="datetimeFigureOut">
              <a:rPr lang="hu-HU" smtClean="0"/>
              <a:t>2018. 01. 20.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A73CE-9D5A-4FFC-BAEB-F8DCDB12DB1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723618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66E51-0744-41E5-B81D-B6EE3370F627}" type="datetimeFigureOut">
              <a:rPr lang="hu-HU" smtClean="0"/>
              <a:t>2018. 01. 20.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A73CE-9D5A-4FFC-BAEB-F8DCDB12DB1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36117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66E51-0744-41E5-B81D-B6EE3370F627}" type="datetimeFigureOut">
              <a:rPr lang="hu-HU" smtClean="0"/>
              <a:t>2018. 01. 20.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A73CE-9D5A-4FFC-BAEB-F8DCDB12DB1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9796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66E51-0744-41E5-B81D-B6EE3370F627}" type="datetimeFigureOut">
              <a:rPr lang="hu-HU" smtClean="0"/>
              <a:t>2018. 01. 20.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A73CE-9D5A-4FFC-BAEB-F8DCDB12DB1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65714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100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466E51-0744-41E5-B81D-B6EE3370F627}" type="datetimeFigureOut">
              <a:rPr lang="hu-HU" smtClean="0"/>
              <a:t>2018. 01. 20.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CA73CE-9D5A-4FFC-BAEB-F8DCDB12DB1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42164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-324544" y="1958975"/>
            <a:ext cx="7772400" cy="1470025"/>
          </a:xfrm>
        </p:spPr>
        <p:txBody>
          <a:bodyPr/>
          <a:lstStyle/>
          <a:p>
            <a:r>
              <a:rPr lang="hu-HU" b="1" dirty="0"/>
              <a:t>Kőnig Gyula</a:t>
            </a:r>
            <a:br>
              <a:rPr lang="hu-HU" b="1" dirty="0"/>
            </a:br>
            <a:r>
              <a:rPr lang="hu-HU" b="1" dirty="0"/>
              <a:t>Matematikus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36299" y="3741327"/>
            <a:ext cx="6400800" cy="1752600"/>
          </a:xfrm>
        </p:spPr>
        <p:txBody>
          <a:bodyPr/>
          <a:lstStyle/>
          <a:p>
            <a:r>
              <a:rPr lang="hu-HU" dirty="0"/>
              <a:t>He </a:t>
            </a:r>
            <a:r>
              <a:rPr lang="hu-HU" dirty="0" err="1"/>
              <a:t>was</a:t>
            </a:r>
            <a:r>
              <a:rPr lang="hu-HU" dirty="0"/>
              <a:t> a </a:t>
            </a:r>
            <a:r>
              <a:rPr lang="hu-HU" dirty="0" err="1"/>
              <a:t>mathematician</a:t>
            </a:r>
            <a:r>
              <a:rPr lang="hu-HU" dirty="0"/>
              <a:t>.</a:t>
            </a:r>
          </a:p>
          <a:p>
            <a:endParaRPr lang="hu-H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7302" y="476672"/>
            <a:ext cx="2807651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74607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403648" y="1124744"/>
            <a:ext cx="67687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/>
              <a:t>Kőnig Gyula 1849 december 16-án született Győrben.</a:t>
            </a:r>
          </a:p>
          <a:p>
            <a:r>
              <a:rPr lang="hu-HU" sz="2400" dirty="0">
                <a:solidFill>
                  <a:srgbClr val="002060"/>
                </a:solidFill>
              </a:rPr>
              <a:t>He </a:t>
            </a:r>
            <a:r>
              <a:rPr lang="hu-HU" sz="2400" dirty="0" err="1">
                <a:solidFill>
                  <a:srgbClr val="002060"/>
                </a:solidFill>
              </a:rPr>
              <a:t>was</a:t>
            </a:r>
            <a:r>
              <a:rPr lang="hu-HU" sz="2400" dirty="0">
                <a:solidFill>
                  <a:srgbClr val="002060"/>
                </a:solidFill>
              </a:rPr>
              <a:t> </a:t>
            </a:r>
            <a:r>
              <a:rPr lang="hu-HU" sz="2400" dirty="0" err="1">
                <a:solidFill>
                  <a:srgbClr val="002060"/>
                </a:solidFill>
              </a:rPr>
              <a:t>born</a:t>
            </a:r>
            <a:r>
              <a:rPr lang="hu-HU" sz="2400" dirty="0">
                <a:solidFill>
                  <a:srgbClr val="002060"/>
                </a:solidFill>
              </a:rPr>
              <a:t> </a:t>
            </a:r>
            <a:r>
              <a:rPr lang="hu-HU" sz="2400" dirty="0" err="1">
                <a:solidFill>
                  <a:srgbClr val="002060"/>
                </a:solidFill>
              </a:rPr>
              <a:t>on</a:t>
            </a:r>
            <a:r>
              <a:rPr lang="hu-HU" sz="2400" dirty="0">
                <a:solidFill>
                  <a:srgbClr val="002060"/>
                </a:solidFill>
              </a:rPr>
              <a:t> 16th December 1849 in Győr.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445640"/>
            <a:ext cx="4416152" cy="3174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51711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/>
          <p:cNvSpPr txBox="1"/>
          <p:nvPr/>
        </p:nvSpPr>
        <p:spPr>
          <a:xfrm>
            <a:off x="1043608" y="1124744"/>
            <a:ext cx="7200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/>
              <a:t>Iskoláit Pannonhalmán, Bécsben,Berlinben,és Heidelbergben végezte. Orvos szeretett volna lenni. Később kezdett matematikával foglalkozni. </a:t>
            </a:r>
          </a:p>
          <a:p>
            <a:r>
              <a:rPr lang="hu-HU" sz="2400" dirty="0">
                <a:solidFill>
                  <a:srgbClr val="002060"/>
                </a:solidFill>
              </a:rPr>
              <a:t>He </a:t>
            </a:r>
            <a:r>
              <a:rPr lang="hu-HU" sz="2400" dirty="0" err="1">
                <a:solidFill>
                  <a:srgbClr val="002060"/>
                </a:solidFill>
              </a:rPr>
              <a:t>studied</a:t>
            </a:r>
            <a:r>
              <a:rPr lang="hu-HU" sz="2400" dirty="0">
                <a:solidFill>
                  <a:srgbClr val="002060"/>
                </a:solidFill>
              </a:rPr>
              <a:t> in Hungary and in </a:t>
            </a:r>
            <a:r>
              <a:rPr lang="hu-HU" sz="2400" dirty="0" err="1">
                <a:solidFill>
                  <a:srgbClr val="002060"/>
                </a:solidFill>
              </a:rPr>
              <a:t>Germany</a:t>
            </a:r>
            <a:r>
              <a:rPr lang="hu-HU" sz="2400" dirty="0">
                <a:solidFill>
                  <a:srgbClr val="002060"/>
                </a:solidFill>
              </a:rPr>
              <a:t>. He </a:t>
            </a:r>
            <a:r>
              <a:rPr lang="hu-HU" sz="2400" dirty="0" err="1">
                <a:solidFill>
                  <a:srgbClr val="002060"/>
                </a:solidFill>
              </a:rPr>
              <a:t>wanted</a:t>
            </a:r>
            <a:r>
              <a:rPr lang="hu-HU" sz="2400" dirty="0">
                <a:solidFill>
                  <a:srgbClr val="002060"/>
                </a:solidFill>
              </a:rPr>
              <a:t> </a:t>
            </a:r>
            <a:r>
              <a:rPr lang="hu-HU" sz="2400" dirty="0" err="1">
                <a:solidFill>
                  <a:srgbClr val="002060"/>
                </a:solidFill>
              </a:rPr>
              <a:t>to</a:t>
            </a:r>
            <a:r>
              <a:rPr lang="hu-HU" sz="2400" dirty="0">
                <a:solidFill>
                  <a:srgbClr val="002060"/>
                </a:solidFill>
              </a:rPr>
              <a:t> be a </a:t>
            </a:r>
            <a:r>
              <a:rPr lang="hu-HU" sz="2400" dirty="0" err="1">
                <a:solidFill>
                  <a:srgbClr val="002060"/>
                </a:solidFill>
              </a:rPr>
              <a:t>doctor</a:t>
            </a:r>
            <a:r>
              <a:rPr lang="hu-HU" sz="2400" dirty="0">
                <a:solidFill>
                  <a:srgbClr val="002060"/>
                </a:solidFill>
              </a:rPr>
              <a:t>, he </a:t>
            </a:r>
            <a:r>
              <a:rPr lang="hu-HU" sz="2400" dirty="0" err="1">
                <a:solidFill>
                  <a:srgbClr val="002060"/>
                </a:solidFill>
              </a:rPr>
              <a:t>started</a:t>
            </a:r>
            <a:r>
              <a:rPr lang="hu-HU" sz="2400" dirty="0">
                <a:solidFill>
                  <a:srgbClr val="002060"/>
                </a:solidFill>
              </a:rPr>
              <a:t> </a:t>
            </a:r>
            <a:r>
              <a:rPr lang="hu-HU" sz="2400" dirty="0" err="1">
                <a:solidFill>
                  <a:srgbClr val="002060"/>
                </a:solidFill>
              </a:rPr>
              <a:t>to</a:t>
            </a:r>
            <a:r>
              <a:rPr lang="hu-HU" sz="2400" dirty="0">
                <a:solidFill>
                  <a:srgbClr val="002060"/>
                </a:solidFill>
              </a:rPr>
              <a:t> </a:t>
            </a:r>
            <a:r>
              <a:rPr lang="hu-HU" sz="2400" dirty="0" err="1">
                <a:solidFill>
                  <a:srgbClr val="002060"/>
                </a:solidFill>
              </a:rPr>
              <a:t>deal</a:t>
            </a:r>
            <a:r>
              <a:rPr lang="hu-HU" sz="2400" dirty="0">
                <a:solidFill>
                  <a:srgbClr val="002060"/>
                </a:solidFill>
              </a:rPr>
              <a:t> </a:t>
            </a:r>
            <a:r>
              <a:rPr lang="hu-HU" sz="2400" dirty="0" err="1">
                <a:solidFill>
                  <a:srgbClr val="002060"/>
                </a:solidFill>
              </a:rPr>
              <a:t>with</a:t>
            </a:r>
            <a:r>
              <a:rPr lang="hu-HU" sz="2400" dirty="0">
                <a:solidFill>
                  <a:srgbClr val="002060"/>
                </a:solidFill>
              </a:rPr>
              <a:t> </a:t>
            </a:r>
            <a:r>
              <a:rPr lang="hu-HU" sz="2400" dirty="0" err="1">
                <a:solidFill>
                  <a:srgbClr val="002060"/>
                </a:solidFill>
              </a:rPr>
              <a:t>Maths</a:t>
            </a:r>
            <a:r>
              <a:rPr lang="hu-HU" sz="2400" dirty="0">
                <a:solidFill>
                  <a:srgbClr val="002060"/>
                </a:solidFill>
              </a:rPr>
              <a:t> </a:t>
            </a:r>
            <a:r>
              <a:rPr lang="hu-HU" sz="2400" dirty="0" err="1">
                <a:solidFill>
                  <a:srgbClr val="002060"/>
                </a:solidFill>
              </a:rPr>
              <a:t>later</a:t>
            </a:r>
            <a:r>
              <a:rPr lang="hu-HU" sz="2400" dirty="0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633" y="3644954"/>
            <a:ext cx="3384376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774" y="3624742"/>
            <a:ext cx="3298771" cy="1799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26390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 rot="10800000" flipV="1">
            <a:off x="755576" y="332656"/>
            <a:ext cx="734481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/>
              <a:t>Matematikai analízissel,halmazelmélettel, algebrával,és matematikai logikával foglalkozott. A Magyar Királyi József Műegyetemen tanított,professzorként,dékánként,és matematikai újságot is alapított.</a:t>
            </a:r>
          </a:p>
          <a:p>
            <a:r>
              <a:rPr lang="hu-HU" sz="2000" dirty="0"/>
              <a:t> </a:t>
            </a:r>
            <a:r>
              <a:rPr lang="hu-HU" sz="2000" dirty="0">
                <a:solidFill>
                  <a:srgbClr val="002060"/>
                </a:solidFill>
              </a:rPr>
              <a:t>He </a:t>
            </a:r>
            <a:r>
              <a:rPr lang="hu-HU" sz="2000" dirty="0" err="1">
                <a:solidFill>
                  <a:srgbClr val="002060"/>
                </a:solidFill>
              </a:rPr>
              <a:t>was</a:t>
            </a:r>
            <a:r>
              <a:rPr lang="hu-HU" sz="2000" dirty="0">
                <a:solidFill>
                  <a:srgbClr val="002060"/>
                </a:solidFill>
              </a:rPr>
              <a:t> a </a:t>
            </a:r>
            <a:r>
              <a:rPr lang="hu-HU" sz="2000" dirty="0" err="1">
                <a:solidFill>
                  <a:srgbClr val="002060"/>
                </a:solidFill>
              </a:rPr>
              <a:t>teacher</a:t>
            </a:r>
            <a:r>
              <a:rPr lang="hu-HU" sz="2000" dirty="0">
                <a:solidFill>
                  <a:srgbClr val="002060"/>
                </a:solidFill>
              </a:rPr>
              <a:t> </a:t>
            </a:r>
            <a:r>
              <a:rPr lang="hu-HU" sz="2000" dirty="0" err="1">
                <a:solidFill>
                  <a:srgbClr val="002060"/>
                </a:solidFill>
              </a:rPr>
              <a:t>at</a:t>
            </a:r>
            <a:r>
              <a:rPr lang="hu-HU" sz="2000" dirty="0">
                <a:solidFill>
                  <a:srgbClr val="002060"/>
                </a:solidFill>
              </a:rPr>
              <a:t> a University. He </a:t>
            </a:r>
            <a:r>
              <a:rPr lang="hu-HU" sz="2000" dirty="0" err="1">
                <a:solidFill>
                  <a:srgbClr val="002060"/>
                </a:solidFill>
              </a:rPr>
              <a:t>dealt</a:t>
            </a:r>
            <a:r>
              <a:rPr lang="hu-HU" sz="2000" dirty="0">
                <a:solidFill>
                  <a:srgbClr val="002060"/>
                </a:solidFill>
              </a:rPr>
              <a:t> </a:t>
            </a:r>
            <a:r>
              <a:rPr lang="hu-HU" sz="2000" dirty="0" err="1">
                <a:solidFill>
                  <a:srgbClr val="002060"/>
                </a:solidFill>
              </a:rPr>
              <a:t>with</a:t>
            </a:r>
            <a:r>
              <a:rPr lang="hu-HU" sz="2000" dirty="0">
                <a:solidFill>
                  <a:srgbClr val="002060"/>
                </a:solidFill>
              </a:rPr>
              <a:t> </a:t>
            </a:r>
            <a:r>
              <a:rPr lang="hu-HU" sz="2000" dirty="0" err="1">
                <a:solidFill>
                  <a:srgbClr val="002060"/>
                </a:solidFill>
              </a:rPr>
              <a:t>analysis</a:t>
            </a:r>
            <a:r>
              <a:rPr lang="hu-HU" sz="2000" dirty="0">
                <a:solidFill>
                  <a:srgbClr val="002060"/>
                </a:solidFill>
              </a:rPr>
              <a:t>, </a:t>
            </a:r>
            <a:r>
              <a:rPr lang="hu-HU" sz="2000" dirty="0" err="1">
                <a:solidFill>
                  <a:srgbClr val="002060"/>
                </a:solidFill>
              </a:rPr>
              <a:t>set</a:t>
            </a:r>
            <a:r>
              <a:rPr lang="hu-HU" sz="2000" dirty="0">
                <a:solidFill>
                  <a:srgbClr val="002060"/>
                </a:solidFill>
              </a:rPr>
              <a:t> </a:t>
            </a:r>
            <a:r>
              <a:rPr lang="hu-HU" sz="2000" dirty="0" err="1">
                <a:solidFill>
                  <a:srgbClr val="002060"/>
                </a:solidFill>
              </a:rPr>
              <a:t>theory</a:t>
            </a:r>
            <a:r>
              <a:rPr lang="hu-HU" sz="2000" dirty="0">
                <a:solidFill>
                  <a:srgbClr val="002060"/>
                </a:solidFill>
              </a:rPr>
              <a:t>, algebra and </a:t>
            </a:r>
            <a:r>
              <a:rPr lang="hu-HU" sz="2000" dirty="0" err="1">
                <a:solidFill>
                  <a:srgbClr val="002060"/>
                </a:solidFill>
              </a:rPr>
              <a:t>mathematical</a:t>
            </a:r>
            <a:r>
              <a:rPr lang="hu-HU" sz="2000" dirty="0">
                <a:solidFill>
                  <a:srgbClr val="002060"/>
                </a:solidFill>
              </a:rPr>
              <a:t> </a:t>
            </a:r>
            <a:r>
              <a:rPr lang="hu-HU" sz="2000" dirty="0" err="1">
                <a:solidFill>
                  <a:srgbClr val="002060"/>
                </a:solidFill>
              </a:rPr>
              <a:t>logics</a:t>
            </a:r>
            <a:r>
              <a:rPr lang="hu-HU" sz="2000" dirty="0">
                <a:solidFill>
                  <a:srgbClr val="002060"/>
                </a:solidFill>
              </a:rPr>
              <a:t>.</a:t>
            </a:r>
          </a:p>
          <a:p>
            <a:endParaRPr lang="hu-HU" sz="2000" dirty="0"/>
          </a:p>
          <a:p>
            <a:endParaRPr lang="hu-HU" dirty="0"/>
          </a:p>
          <a:p>
            <a:endParaRPr lang="hu-H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115" y="2708920"/>
            <a:ext cx="7942052" cy="2567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89480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755576" y="467462"/>
            <a:ext cx="76328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/>
              <a:t>Volt két fia,akik megalapították a Kőnig-díjat.</a:t>
            </a:r>
          </a:p>
          <a:p>
            <a:r>
              <a:rPr lang="hu-HU" sz="2000" dirty="0"/>
              <a:t>1913 április 8-án halt meg Budapesten.</a:t>
            </a:r>
          </a:p>
          <a:p>
            <a:r>
              <a:rPr lang="hu-HU" sz="2000" dirty="0">
                <a:solidFill>
                  <a:srgbClr val="002060"/>
                </a:solidFill>
              </a:rPr>
              <a:t>He </a:t>
            </a:r>
            <a:r>
              <a:rPr lang="hu-HU" sz="2000" dirty="0" err="1">
                <a:solidFill>
                  <a:srgbClr val="002060"/>
                </a:solidFill>
              </a:rPr>
              <a:t>died</a:t>
            </a:r>
            <a:r>
              <a:rPr lang="hu-HU" sz="2000" dirty="0">
                <a:solidFill>
                  <a:srgbClr val="002060"/>
                </a:solidFill>
              </a:rPr>
              <a:t> in Budapest </a:t>
            </a:r>
            <a:r>
              <a:rPr lang="hu-HU" sz="2000" dirty="0" err="1">
                <a:solidFill>
                  <a:srgbClr val="002060"/>
                </a:solidFill>
              </a:rPr>
              <a:t>on</a:t>
            </a:r>
            <a:r>
              <a:rPr lang="hu-HU" sz="2000" dirty="0">
                <a:solidFill>
                  <a:srgbClr val="002060"/>
                </a:solidFill>
              </a:rPr>
              <a:t> 8th </a:t>
            </a:r>
            <a:r>
              <a:rPr lang="hu-HU" sz="2000" dirty="0" err="1">
                <a:solidFill>
                  <a:srgbClr val="002060"/>
                </a:solidFill>
              </a:rPr>
              <a:t>April</a:t>
            </a:r>
            <a:r>
              <a:rPr lang="hu-HU" sz="2000" dirty="0">
                <a:solidFill>
                  <a:srgbClr val="002060"/>
                </a:solidFill>
              </a:rPr>
              <a:t>, 1913. He had </a:t>
            </a:r>
            <a:r>
              <a:rPr lang="hu-HU" sz="2000" dirty="0" err="1">
                <a:solidFill>
                  <a:srgbClr val="002060"/>
                </a:solidFill>
              </a:rPr>
              <a:t>two</a:t>
            </a:r>
            <a:r>
              <a:rPr lang="hu-HU" sz="2000" dirty="0">
                <a:solidFill>
                  <a:srgbClr val="002060"/>
                </a:solidFill>
              </a:rPr>
              <a:t> </a:t>
            </a:r>
            <a:r>
              <a:rPr lang="hu-HU" sz="2000" dirty="0" err="1">
                <a:solidFill>
                  <a:srgbClr val="002060"/>
                </a:solidFill>
              </a:rPr>
              <a:t>sons</a:t>
            </a:r>
            <a:r>
              <a:rPr lang="hu-HU" sz="2000" dirty="0">
                <a:solidFill>
                  <a:srgbClr val="002060"/>
                </a:solidFill>
              </a:rPr>
              <a:t> </a:t>
            </a:r>
            <a:r>
              <a:rPr lang="hu-HU" sz="2000" dirty="0" err="1">
                <a:solidFill>
                  <a:srgbClr val="002060"/>
                </a:solidFill>
              </a:rPr>
              <a:t>who</a:t>
            </a:r>
            <a:r>
              <a:rPr lang="hu-HU" sz="2000" dirty="0">
                <a:solidFill>
                  <a:srgbClr val="002060"/>
                </a:solidFill>
              </a:rPr>
              <a:t> </a:t>
            </a:r>
            <a:r>
              <a:rPr lang="hu-HU" sz="2000" dirty="0" err="1">
                <a:solidFill>
                  <a:srgbClr val="002060"/>
                </a:solidFill>
              </a:rPr>
              <a:t>founded</a:t>
            </a:r>
            <a:r>
              <a:rPr lang="hu-HU" sz="2000" dirty="0">
                <a:solidFill>
                  <a:srgbClr val="002060"/>
                </a:solidFill>
              </a:rPr>
              <a:t> </a:t>
            </a:r>
            <a:r>
              <a:rPr lang="hu-HU" sz="2000" dirty="0" err="1">
                <a:solidFill>
                  <a:srgbClr val="002060"/>
                </a:solidFill>
              </a:rPr>
              <a:t>the</a:t>
            </a:r>
            <a:r>
              <a:rPr lang="hu-HU" sz="2000" dirty="0">
                <a:solidFill>
                  <a:srgbClr val="002060"/>
                </a:solidFill>
              </a:rPr>
              <a:t> Kőnig </a:t>
            </a:r>
            <a:r>
              <a:rPr lang="hu-HU" sz="2000" dirty="0" err="1">
                <a:solidFill>
                  <a:srgbClr val="002060"/>
                </a:solidFill>
              </a:rPr>
              <a:t>Award</a:t>
            </a:r>
            <a:r>
              <a:rPr lang="hu-HU" sz="2000" dirty="0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968429"/>
            <a:ext cx="5832648" cy="4374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8216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helye 4">
            <a:extLst>
              <a:ext uri="{FF2B5EF4-FFF2-40B4-BE49-F238E27FC236}">
                <a16:creationId xmlns:a16="http://schemas.microsoft.com/office/drawing/2014/main" id="{94A4ED45-62B1-49D6-9424-78B765DCE27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95870" y="3140968"/>
            <a:ext cx="3936438" cy="2952328"/>
          </a:xfrm>
          <a:prstGeom prst="rect">
            <a:avLst/>
          </a:prstGeom>
        </p:spPr>
      </p:pic>
      <p:sp>
        <p:nvSpPr>
          <p:cNvPr id="5" name="Szövegdoboz 4">
            <a:extLst>
              <a:ext uri="{FF2B5EF4-FFF2-40B4-BE49-F238E27FC236}">
                <a16:creationId xmlns:a16="http://schemas.microsoft.com/office/drawing/2014/main" id="{87947616-DC7C-4A10-904A-3591A0112E71}"/>
              </a:ext>
            </a:extLst>
          </p:cNvPr>
          <p:cNvSpPr txBox="1"/>
          <p:nvPr/>
        </p:nvSpPr>
        <p:spPr>
          <a:xfrm>
            <a:off x="611560" y="4405462"/>
            <a:ext cx="28803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b="1" dirty="0"/>
              <a:t>Készítette (</a:t>
            </a:r>
            <a:r>
              <a:rPr lang="hu-HU" sz="3200" b="1" dirty="0" err="1"/>
              <a:t>By</a:t>
            </a:r>
            <a:r>
              <a:rPr lang="hu-HU" sz="3200" b="1" dirty="0"/>
              <a:t>): Kovács Jázmin</a:t>
            </a: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637972A8-1644-482A-9A18-E69355599FF1}"/>
              </a:ext>
            </a:extLst>
          </p:cNvPr>
          <p:cNvSpPr txBox="1"/>
          <p:nvPr/>
        </p:nvSpPr>
        <p:spPr>
          <a:xfrm>
            <a:off x="1619672" y="836712"/>
            <a:ext cx="54726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b="1" dirty="0"/>
              <a:t>Köszönöm a figyelmet!</a:t>
            </a:r>
          </a:p>
          <a:p>
            <a:pPr algn="ctr"/>
            <a:r>
              <a:rPr lang="hu-HU" sz="3600" b="1" dirty="0" err="1"/>
              <a:t>Thank</a:t>
            </a:r>
            <a:r>
              <a:rPr lang="hu-HU" sz="3600" b="1" dirty="0"/>
              <a:t> </a:t>
            </a:r>
            <a:r>
              <a:rPr lang="hu-HU" sz="3600" b="1" dirty="0" err="1"/>
              <a:t>you</a:t>
            </a:r>
            <a:r>
              <a:rPr lang="hu-HU" sz="3600" b="1" dirty="0"/>
              <a:t> </a:t>
            </a:r>
            <a:r>
              <a:rPr lang="hu-HU" sz="3600" b="1" dirty="0" err="1"/>
              <a:t>for</a:t>
            </a:r>
            <a:r>
              <a:rPr lang="hu-HU" sz="3600" b="1" dirty="0"/>
              <a:t> </a:t>
            </a:r>
            <a:r>
              <a:rPr lang="hu-HU" sz="3600" b="1" dirty="0" err="1"/>
              <a:t>your</a:t>
            </a:r>
            <a:r>
              <a:rPr lang="hu-HU" sz="3600" b="1" dirty="0"/>
              <a:t> </a:t>
            </a:r>
            <a:r>
              <a:rPr lang="hu-HU" sz="3600" b="1" dirty="0" err="1"/>
              <a:t>attention</a:t>
            </a:r>
            <a:r>
              <a:rPr lang="hu-HU" sz="3600" b="1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5719424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172</Words>
  <Application>Microsoft Office PowerPoint</Application>
  <PresentationFormat>Diavetítés a képernyőre (4:3 oldalarány)</PresentationFormat>
  <Paragraphs>15</Paragraphs>
  <Slides>6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Office-téma</vt:lpstr>
      <vt:lpstr>Kőnig Gyula Matematikus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Kőnig Gyula Matematikus</dc:title>
  <dc:creator>Beatrix</dc:creator>
  <cp:lastModifiedBy>CsepanyGergely</cp:lastModifiedBy>
  <cp:revision>9</cp:revision>
  <dcterms:created xsi:type="dcterms:W3CDTF">2018-01-14T18:22:59Z</dcterms:created>
  <dcterms:modified xsi:type="dcterms:W3CDTF">2018-01-20T13:33:23Z</dcterms:modified>
</cp:coreProperties>
</file>